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4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4" autoAdjust="0"/>
  </p:normalViewPr>
  <p:slideViewPr>
    <p:cSldViewPr>
      <p:cViewPr>
        <p:scale>
          <a:sx n="100" d="100"/>
          <a:sy n="100" d="100"/>
        </p:scale>
        <p:origin x="-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5F375-7B70-493E-A823-2E81335B8941}" type="datetimeFigureOut">
              <a:rPr lang="cs-CZ" smtClean="0"/>
              <a:pPr/>
              <a:t>9.9.2011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E49E-7F78-4183-B153-87B13F2C5B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www.</a:t>
            </a:r>
            <a:r>
              <a:rPr lang="cs-CZ" sz="2800" b="1" dirty="0" err="1" smtClean="0"/>
              <a:t>oravars.sk</a:t>
            </a:r>
            <a:endParaRPr lang="cs-CZ" sz="2800" b="1" dirty="0" smtClean="0"/>
          </a:p>
          <a:p>
            <a:r>
              <a:rPr lang="en-US" sz="2800" b="1" dirty="0" smtClean="0"/>
              <a:t>www.awitec.</a:t>
            </a:r>
            <a:r>
              <a:rPr lang="cs-CZ" sz="2800" b="1" dirty="0" err="1" smtClean="0"/>
              <a:t>cz</a:t>
            </a:r>
            <a:endParaRPr lang="cs-CZ" sz="2800" b="1" dirty="0" smtClean="0"/>
          </a:p>
          <a:p>
            <a:endParaRPr lang="cs-CZ" sz="2800" b="1" dirty="0" smtClean="0"/>
          </a:p>
          <a:p>
            <a:endParaRPr lang="en-US" sz="2800" b="1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788024" y="56612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Srpen 2011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89422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OLIS</a:t>
            </a:r>
            <a:r>
              <a:rPr lang="cs-CZ" b="1" i="1" dirty="0" smtClean="0">
                <a:solidFill>
                  <a:srgbClr val="FF0000"/>
                </a:solidFill>
              </a:rPr>
              <a:t> – </a:t>
            </a:r>
            <a:r>
              <a:rPr lang="cs-CZ" b="1" i="1" dirty="0" err="1" smtClean="0">
                <a:solidFill>
                  <a:srgbClr val="FF0000"/>
                </a:solidFill>
              </a:rPr>
              <a:t>AWiTEC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Rescue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System 2011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Komplexný </a:t>
            </a:r>
            <a:r>
              <a:rPr lang="cs-CZ" sz="2400" dirty="0" err="1" smtClean="0"/>
              <a:t>lokalizačno</a:t>
            </a:r>
            <a:r>
              <a:rPr lang="cs-CZ" sz="2400" dirty="0" smtClean="0"/>
              <a:t> - </a:t>
            </a:r>
            <a:r>
              <a:rPr lang="cs-CZ" sz="2400" dirty="0" err="1" smtClean="0"/>
              <a:t>informačný</a:t>
            </a:r>
            <a:r>
              <a:rPr lang="cs-CZ" sz="2400" dirty="0" smtClean="0"/>
              <a:t> systém </a:t>
            </a:r>
            <a:r>
              <a:rPr lang="cs-CZ" sz="2400" dirty="0" err="1" smtClean="0"/>
              <a:t>nielen</a:t>
            </a:r>
            <a:r>
              <a:rPr lang="cs-CZ" sz="2400" dirty="0" smtClean="0"/>
              <a:t> </a:t>
            </a:r>
            <a:r>
              <a:rPr lang="cs-CZ" sz="2400" dirty="0" err="1" smtClean="0"/>
              <a:t>pre</a:t>
            </a:r>
            <a:r>
              <a:rPr lang="cs-CZ" sz="2400" dirty="0" smtClean="0"/>
              <a:t> </a:t>
            </a:r>
            <a:r>
              <a:rPr lang="cs-CZ" sz="2400" dirty="0" err="1" smtClean="0"/>
              <a:t>zložky</a:t>
            </a:r>
            <a:r>
              <a:rPr lang="cs-CZ" sz="2400" dirty="0" smtClean="0"/>
              <a:t> IZS</a:t>
            </a:r>
          </a:p>
          <a:p>
            <a:r>
              <a:rPr lang="cs-CZ" sz="2400" dirty="0" smtClean="0"/>
              <a:t>Systém je </a:t>
            </a:r>
            <a:r>
              <a:rPr lang="cs-CZ" sz="2400" dirty="0" err="1" smtClean="0"/>
              <a:t>tvorený</a:t>
            </a:r>
            <a:r>
              <a:rPr lang="cs-CZ" sz="2400" dirty="0" smtClean="0"/>
              <a:t> vyvinutým </a:t>
            </a:r>
            <a:r>
              <a:rPr lang="cs-CZ" sz="2400" dirty="0" err="1" smtClean="0"/>
              <a:t>unikátnym</a:t>
            </a:r>
            <a:r>
              <a:rPr lang="cs-CZ" sz="2400" dirty="0" smtClean="0"/>
              <a:t> hardware a software a </a:t>
            </a:r>
            <a:r>
              <a:rPr lang="cs-CZ" sz="2400" dirty="0" err="1" smtClean="0"/>
              <a:t>digitálnou</a:t>
            </a:r>
            <a:r>
              <a:rPr lang="cs-CZ" sz="2400" dirty="0" smtClean="0"/>
              <a:t> rádiovou </a:t>
            </a:r>
            <a:r>
              <a:rPr lang="cs-CZ" sz="2400" dirty="0" err="1" smtClean="0"/>
              <a:t>prenosovou</a:t>
            </a:r>
            <a:r>
              <a:rPr lang="cs-CZ" sz="2400" dirty="0" smtClean="0"/>
              <a:t> </a:t>
            </a:r>
            <a:r>
              <a:rPr lang="cs-CZ" sz="2400" dirty="0" err="1" smtClean="0"/>
              <a:t>sieťou</a:t>
            </a:r>
            <a:r>
              <a:rPr lang="cs-CZ" sz="2400" dirty="0" smtClean="0"/>
              <a:t> Motorola MOTOTRBO</a:t>
            </a:r>
            <a:endParaRPr lang="cs-CZ" sz="2400" dirty="0"/>
          </a:p>
          <a:p>
            <a:r>
              <a:rPr lang="cs-CZ" sz="2400" dirty="0" smtClean="0"/>
              <a:t>Umožňuje </a:t>
            </a:r>
            <a:r>
              <a:rPr lang="cs-CZ" sz="2400" dirty="0" err="1" smtClean="0"/>
              <a:t>monitorovnie</a:t>
            </a:r>
            <a:r>
              <a:rPr lang="cs-CZ" sz="2400" dirty="0" smtClean="0"/>
              <a:t> a </a:t>
            </a:r>
            <a:r>
              <a:rPr lang="cs-CZ" sz="2400" dirty="0" err="1" smtClean="0"/>
              <a:t>koordináciu</a:t>
            </a:r>
            <a:r>
              <a:rPr lang="cs-CZ" sz="2400" dirty="0" smtClean="0"/>
              <a:t> </a:t>
            </a:r>
            <a:r>
              <a:rPr lang="cs-CZ" sz="2400" dirty="0" err="1" smtClean="0"/>
              <a:t>zasahujúcich</a:t>
            </a:r>
            <a:r>
              <a:rPr lang="cs-CZ" sz="2400" dirty="0" smtClean="0"/>
              <a:t> </a:t>
            </a:r>
            <a:r>
              <a:rPr lang="cs-CZ" sz="2400" dirty="0" err="1" smtClean="0"/>
              <a:t>jednotiek</a:t>
            </a:r>
            <a:r>
              <a:rPr lang="cs-CZ" sz="2400" dirty="0" smtClean="0"/>
              <a:t> v terénu , alebo </a:t>
            </a:r>
            <a:r>
              <a:rPr lang="cs-CZ" sz="2400" dirty="0" err="1" smtClean="0"/>
              <a:t>distribúciu</a:t>
            </a:r>
            <a:r>
              <a:rPr lang="cs-CZ" sz="2400" dirty="0" smtClean="0"/>
              <a:t> taktických dát</a:t>
            </a:r>
          </a:p>
          <a:p>
            <a:r>
              <a:rPr lang="cs-CZ" sz="2400" dirty="0" smtClean="0"/>
              <a:t>Systém a jeho komponenty sú navrhnuté tak, aby bol </a:t>
            </a:r>
            <a:r>
              <a:rPr lang="cs-CZ" sz="2400" dirty="0" err="1" smtClean="0"/>
              <a:t>celok</a:t>
            </a:r>
            <a:r>
              <a:rPr lang="cs-CZ" sz="2400" dirty="0" smtClean="0"/>
              <a:t> po </a:t>
            </a:r>
            <a:r>
              <a:rPr lang="cs-CZ" sz="2400" dirty="0" err="1" smtClean="0"/>
              <a:t>dlhú</a:t>
            </a:r>
            <a:r>
              <a:rPr lang="cs-CZ" sz="2400" dirty="0" smtClean="0"/>
              <a:t> dobu nezávislý od </a:t>
            </a:r>
            <a:r>
              <a:rPr lang="cs-CZ" sz="2400" dirty="0" err="1" smtClean="0"/>
              <a:t>zdroja</a:t>
            </a:r>
            <a:r>
              <a:rPr lang="cs-CZ" sz="2400" dirty="0" smtClean="0"/>
              <a:t> </a:t>
            </a:r>
            <a:r>
              <a:rPr lang="cs-CZ" sz="2400" dirty="0" err="1" smtClean="0"/>
              <a:t>elektrickej</a:t>
            </a:r>
            <a:r>
              <a:rPr lang="cs-CZ" sz="2400" dirty="0" smtClean="0"/>
              <a:t> energie, alebo </a:t>
            </a:r>
            <a:r>
              <a:rPr lang="cs-CZ" sz="2400" dirty="0" err="1" smtClean="0"/>
              <a:t>akejkoľvek</a:t>
            </a:r>
            <a:r>
              <a:rPr lang="cs-CZ" sz="2400" dirty="0" smtClean="0"/>
              <a:t>  </a:t>
            </a:r>
            <a:r>
              <a:rPr lang="cs-CZ" sz="2400" dirty="0" err="1" smtClean="0"/>
              <a:t>konektivite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Systém je široko </a:t>
            </a:r>
            <a:r>
              <a:rPr lang="cs-CZ" sz="2400" dirty="0" err="1" smtClean="0"/>
              <a:t>škálovateľný</a:t>
            </a:r>
            <a:r>
              <a:rPr lang="cs-CZ" sz="2400" dirty="0" smtClean="0"/>
              <a:t>, </a:t>
            </a:r>
            <a:r>
              <a:rPr lang="cs-CZ" sz="2400" dirty="0" err="1" smtClean="0"/>
              <a:t>variabilný</a:t>
            </a:r>
            <a:r>
              <a:rPr lang="cs-CZ" sz="2400" dirty="0" smtClean="0"/>
              <a:t> a nenáročný na obsluhu.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Rádiová </a:t>
            </a:r>
            <a:r>
              <a:rPr lang="cs-CZ" b="1" i="1" dirty="0" err="1" smtClean="0">
                <a:solidFill>
                  <a:srgbClr val="FF0000"/>
                </a:solidFill>
              </a:rPr>
              <a:t>sieť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systému OLIS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Systém </a:t>
            </a:r>
            <a:r>
              <a:rPr lang="cs-CZ" sz="2400" dirty="0" err="1" smtClean="0"/>
              <a:t>využíva</a:t>
            </a:r>
            <a:r>
              <a:rPr lang="cs-CZ" sz="2400" dirty="0" smtClean="0"/>
              <a:t> </a:t>
            </a:r>
            <a:r>
              <a:rPr lang="cs-CZ" sz="2400" dirty="0" err="1" smtClean="0"/>
              <a:t>modernú</a:t>
            </a:r>
            <a:r>
              <a:rPr lang="cs-CZ" sz="2400" dirty="0" smtClean="0"/>
              <a:t> </a:t>
            </a:r>
            <a:r>
              <a:rPr lang="cs-CZ" sz="2400" dirty="0" err="1" smtClean="0"/>
              <a:t>digitálnu</a:t>
            </a:r>
            <a:r>
              <a:rPr lang="cs-CZ" sz="2400" dirty="0" smtClean="0"/>
              <a:t> </a:t>
            </a:r>
            <a:r>
              <a:rPr lang="cs-CZ" sz="2400" dirty="0" err="1" smtClean="0"/>
              <a:t>technologiu</a:t>
            </a:r>
            <a:r>
              <a:rPr lang="cs-CZ" sz="2400" dirty="0" smtClean="0"/>
              <a:t> Motorola MOTOTRBO k </a:t>
            </a:r>
            <a:r>
              <a:rPr lang="cs-CZ" sz="2400" dirty="0" err="1" smtClean="0"/>
              <a:t>vytvoreniu</a:t>
            </a:r>
            <a:r>
              <a:rPr lang="cs-CZ" sz="2400" dirty="0" smtClean="0"/>
              <a:t> </a:t>
            </a:r>
            <a:r>
              <a:rPr lang="cs-CZ" sz="2400" dirty="0" err="1" smtClean="0"/>
              <a:t>vlastnej</a:t>
            </a:r>
            <a:r>
              <a:rPr lang="cs-CZ" sz="2400" dirty="0" smtClean="0"/>
              <a:t> </a:t>
            </a:r>
            <a:r>
              <a:rPr lang="cs-CZ" sz="2400" dirty="0" err="1" smtClean="0"/>
              <a:t>nezávislej</a:t>
            </a:r>
            <a:r>
              <a:rPr lang="cs-CZ" sz="2400" dirty="0" smtClean="0"/>
              <a:t> </a:t>
            </a:r>
            <a:r>
              <a:rPr lang="cs-CZ" sz="2400" dirty="0" err="1" smtClean="0"/>
              <a:t>lokálnej</a:t>
            </a:r>
            <a:r>
              <a:rPr lang="cs-CZ" sz="2400" dirty="0" smtClean="0"/>
              <a:t> </a:t>
            </a:r>
            <a:r>
              <a:rPr lang="cs-CZ" sz="2400" dirty="0" err="1" smtClean="0"/>
              <a:t>siete</a:t>
            </a:r>
            <a:endParaRPr lang="cs-CZ" sz="2400" dirty="0" smtClean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ototrbo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481012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Hardware systému OLIS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Option</a:t>
            </a:r>
            <a:r>
              <a:rPr lang="cs-CZ" sz="1800" dirty="0" smtClean="0"/>
              <a:t> </a:t>
            </a:r>
            <a:r>
              <a:rPr lang="cs-CZ" sz="1800" dirty="0" err="1" smtClean="0"/>
              <a:t>Board</a:t>
            </a:r>
            <a:r>
              <a:rPr lang="cs-CZ" sz="1800" dirty="0" smtClean="0"/>
              <a:t> MT OB g2</a:t>
            </a:r>
          </a:p>
          <a:p>
            <a:r>
              <a:rPr lang="cs-CZ" sz="1800" dirty="0" err="1" smtClean="0"/>
              <a:t>Dispatch</a:t>
            </a:r>
            <a:r>
              <a:rPr lang="cs-CZ" sz="1800" dirty="0" smtClean="0"/>
              <a:t> </a:t>
            </a:r>
            <a:r>
              <a:rPr lang="cs-CZ" sz="1800" dirty="0" err="1" smtClean="0"/>
              <a:t>Secure</a:t>
            </a:r>
            <a:r>
              <a:rPr lang="cs-CZ" sz="1800" dirty="0" smtClean="0"/>
              <a:t> Case g1</a:t>
            </a:r>
          </a:p>
          <a:p>
            <a:r>
              <a:rPr lang="cs-CZ" sz="1800" dirty="0" err="1" smtClean="0"/>
              <a:t>Stations</a:t>
            </a:r>
            <a:r>
              <a:rPr lang="cs-CZ" sz="1800" dirty="0" smtClean="0"/>
              <a:t> </a:t>
            </a:r>
            <a:r>
              <a:rPr lang="cs-CZ" sz="1800" dirty="0" err="1" smtClean="0"/>
              <a:t>Secure</a:t>
            </a:r>
            <a:r>
              <a:rPr lang="cs-CZ" sz="1800" dirty="0" smtClean="0"/>
              <a:t> Case g1</a:t>
            </a:r>
          </a:p>
          <a:p>
            <a:r>
              <a:rPr lang="cs-CZ" sz="1800" dirty="0" err="1" smtClean="0"/>
              <a:t>Repeater</a:t>
            </a:r>
            <a:r>
              <a:rPr lang="cs-CZ" sz="1800" dirty="0" smtClean="0"/>
              <a:t> </a:t>
            </a:r>
            <a:r>
              <a:rPr lang="cs-CZ" sz="1800" dirty="0" err="1" smtClean="0"/>
              <a:t>Secure</a:t>
            </a:r>
            <a:r>
              <a:rPr lang="cs-CZ" sz="1800" dirty="0" smtClean="0"/>
              <a:t> Case g2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SC Disp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3954016" cy="2965512"/>
          </a:xfrm>
          <a:prstGeom prst="rect">
            <a:avLst/>
          </a:prstGeom>
        </p:spPr>
      </p:pic>
      <p:pic>
        <p:nvPicPr>
          <p:cNvPr id="5" name="Obrázek 4" descr="r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189384" cy="3024336"/>
          </a:xfrm>
          <a:prstGeom prst="rect">
            <a:avLst/>
          </a:prstGeom>
        </p:spPr>
      </p:pic>
      <p:pic>
        <p:nvPicPr>
          <p:cNvPr id="6" name="Obrázek 5" descr="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340768"/>
            <a:ext cx="2664296" cy="1765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Hardware systému OLIS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 je </a:t>
            </a:r>
            <a:r>
              <a:rPr lang="cs-CZ" dirty="0" err="1" smtClean="0"/>
              <a:t>tvorený</a:t>
            </a:r>
            <a:r>
              <a:rPr lang="cs-CZ" dirty="0" smtClean="0"/>
              <a:t> okrem </a:t>
            </a:r>
            <a:r>
              <a:rPr lang="cs-CZ" dirty="0" err="1" smtClean="0"/>
              <a:t>radiovýzbroje</a:t>
            </a:r>
            <a:r>
              <a:rPr lang="cs-CZ" dirty="0" smtClean="0"/>
              <a:t> tiež </a:t>
            </a:r>
            <a:r>
              <a:rPr lang="cs-CZ" dirty="0" err="1" smtClean="0"/>
              <a:t>špeciálne</a:t>
            </a:r>
            <a:r>
              <a:rPr lang="cs-CZ" dirty="0" smtClean="0"/>
              <a:t> vyvinutým hardware, </a:t>
            </a:r>
            <a:r>
              <a:rPr lang="cs-CZ" dirty="0" err="1" smtClean="0"/>
              <a:t>ktorý</a:t>
            </a:r>
            <a:r>
              <a:rPr lang="cs-CZ" dirty="0" smtClean="0"/>
              <a:t> široko </a:t>
            </a:r>
            <a:r>
              <a:rPr lang="cs-CZ" dirty="0" err="1" smtClean="0"/>
              <a:t>rozširuje</a:t>
            </a:r>
            <a:r>
              <a:rPr lang="cs-CZ" dirty="0" smtClean="0"/>
              <a:t> možnosti </a:t>
            </a:r>
            <a:r>
              <a:rPr lang="cs-CZ" dirty="0" err="1" smtClean="0"/>
              <a:t>siete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Rádiotechnika</a:t>
            </a:r>
            <a:r>
              <a:rPr lang="cs-CZ" dirty="0" smtClean="0"/>
              <a:t> je </a:t>
            </a:r>
            <a:r>
              <a:rPr lang="cs-CZ" dirty="0" err="1" smtClean="0"/>
              <a:t>umiestnená</a:t>
            </a:r>
            <a:r>
              <a:rPr lang="cs-CZ" dirty="0" smtClean="0"/>
              <a:t> v </a:t>
            </a:r>
            <a:r>
              <a:rPr lang="cs-CZ" dirty="0" err="1" smtClean="0"/>
              <a:t>transportných</a:t>
            </a:r>
            <a:r>
              <a:rPr lang="cs-CZ" dirty="0" smtClean="0"/>
              <a:t> </a:t>
            </a:r>
            <a:r>
              <a:rPr lang="cs-CZ" dirty="0" err="1" smtClean="0"/>
              <a:t>kufroch</a:t>
            </a:r>
            <a:r>
              <a:rPr lang="cs-CZ" dirty="0" smtClean="0"/>
              <a:t>, </a:t>
            </a:r>
            <a:r>
              <a:rPr lang="cs-CZ" dirty="0" err="1" smtClean="0"/>
              <a:t>ktoré</a:t>
            </a:r>
            <a:r>
              <a:rPr lang="cs-CZ" dirty="0" smtClean="0"/>
              <a:t> </a:t>
            </a:r>
            <a:r>
              <a:rPr lang="cs-CZ" dirty="0" err="1" smtClean="0"/>
              <a:t>majú</a:t>
            </a:r>
            <a:r>
              <a:rPr lang="cs-CZ" dirty="0" smtClean="0"/>
              <a:t> </a:t>
            </a:r>
            <a:r>
              <a:rPr lang="cs-CZ" dirty="0" err="1" smtClean="0"/>
              <a:t>vlastnú</a:t>
            </a:r>
            <a:r>
              <a:rPr lang="cs-CZ" dirty="0" smtClean="0"/>
              <a:t> </a:t>
            </a:r>
            <a:r>
              <a:rPr lang="cs-CZ" dirty="0" err="1" smtClean="0"/>
              <a:t>inteligenciu</a:t>
            </a:r>
            <a:r>
              <a:rPr lang="cs-CZ" dirty="0" smtClean="0"/>
              <a:t> a zdroje energie</a:t>
            </a:r>
          </a:p>
          <a:p>
            <a:r>
              <a:rPr lang="cs-CZ" dirty="0" err="1" smtClean="0"/>
              <a:t>Vďaka</a:t>
            </a:r>
            <a:r>
              <a:rPr lang="cs-CZ" dirty="0" smtClean="0"/>
              <a:t> nim je systém schopný </a:t>
            </a:r>
            <a:r>
              <a:rPr lang="cs-CZ" dirty="0" err="1" smtClean="0"/>
              <a:t>prevádzky</a:t>
            </a:r>
            <a:r>
              <a:rPr lang="cs-CZ" dirty="0" smtClean="0"/>
              <a:t> po </a:t>
            </a:r>
            <a:r>
              <a:rPr lang="cs-CZ" dirty="0" err="1" smtClean="0"/>
              <a:t>desiatky</a:t>
            </a:r>
            <a:r>
              <a:rPr lang="cs-CZ" dirty="0" smtClean="0"/>
              <a:t> </a:t>
            </a:r>
            <a:r>
              <a:rPr lang="cs-CZ" dirty="0" err="1" smtClean="0"/>
              <a:t>hodín</a:t>
            </a:r>
            <a:r>
              <a:rPr lang="cs-CZ" dirty="0" smtClean="0"/>
              <a:t> za </a:t>
            </a:r>
            <a:r>
              <a:rPr lang="cs-CZ" dirty="0" err="1" smtClean="0"/>
              <a:t>akéhokoľvek</a:t>
            </a:r>
            <a:r>
              <a:rPr lang="cs-CZ" dirty="0" smtClean="0"/>
              <a:t> </a:t>
            </a:r>
            <a:r>
              <a:rPr lang="cs-CZ" dirty="0" err="1" smtClean="0"/>
              <a:t>počasia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Software systému OLIS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Podpora </a:t>
            </a:r>
            <a:r>
              <a:rPr lang="cs-CZ" sz="2800" dirty="0" err="1"/>
              <a:t>ortofotomapových</a:t>
            </a:r>
            <a:r>
              <a:rPr lang="cs-CZ" sz="2800" dirty="0"/>
              <a:t> </a:t>
            </a:r>
            <a:r>
              <a:rPr lang="cs-CZ" sz="2800" dirty="0" err="1" smtClean="0"/>
              <a:t>podkladov</a:t>
            </a:r>
            <a:endParaRPr lang="cs-CZ" sz="2800" dirty="0"/>
          </a:p>
          <a:p>
            <a:r>
              <a:rPr lang="cs-CZ" sz="2800" dirty="0" smtClean="0"/>
              <a:t>UTM</a:t>
            </a:r>
            <a:r>
              <a:rPr lang="cs-CZ" sz="2800" dirty="0"/>
              <a:t>, WGS84, SJSTK </a:t>
            </a:r>
            <a:r>
              <a:rPr lang="cs-CZ" sz="2800" dirty="0" smtClean="0"/>
              <a:t>formáty</a:t>
            </a:r>
            <a:endParaRPr lang="cs-CZ" sz="2800" dirty="0"/>
          </a:p>
          <a:p>
            <a:r>
              <a:rPr lang="cs-CZ" sz="2800" dirty="0" smtClean="0"/>
              <a:t>D</a:t>
            </a:r>
            <a:r>
              <a:rPr lang="en-US" sz="2800" dirty="0" err="1" smtClean="0"/>
              <a:t>atabáz</a:t>
            </a:r>
            <a:r>
              <a:rPr lang="sk-SK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stan</a:t>
            </a:r>
            <a:r>
              <a:rPr lang="sk-SK" sz="2800" dirty="0" smtClean="0"/>
              <a:t>í</a:t>
            </a:r>
            <a:r>
              <a:rPr lang="en-US" sz="2800" dirty="0" smtClean="0"/>
              <a:t>c</a:t>
            </a:r>
            <a:r>
              <a:rPr lang="en-US" sz="2800" dirty="0"/>
              <a:t>, </a:t>
            </a:r>
            <a:r>
              <a:rPr lang="en-US" sz="2800" dirty="0" err="1" smtClean="0"/>
              <a:t>koordinát</a:t>
            </a:r>
            <a:r>
              <a:rPr lang="sk-SK" sz="2800" dirty="0" err="1" smtClean="0"/>
              <a:t>ov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 smtClean="0"/>
              <a:t>hovor</a:t>
            </a:r>
            <a:r>
              <a:rPr lang="sk-SK" sz="2800" dirty="0" err="1" smtClean="0"/>
              <a:t>ov</a:t>
            </a:r>
            <a:endParaRPr lang="cs-CZ" sz="2800" dirty="0"/>
          </a:p>
          <a:p>
            <a:r>
              <a:rPr lang="cs-CZ" sz="2800" dirty="0" smtClean="0"/>
              <a:t>K</a:t>
            </a:r>
            <a:r>
              <a:rPr lang="en-US" sz="2800" dirty="0" err="1" smtClean="0"/>
              <a:t>rátk</a:t>
            </a:r>
            <a:r>
              <a:rPr lang="sk-SK" sz="2800" dirty="0" smtClean="0"/>
              <a:t>e</a:t>
            </a:r>
            <a:r>
              <a:rPr lang="en-US" sz="2800" dirty="0" smtClean="0"/>
              <a:t> </a:t>
            </a:r>
            <a:r>
              <a:rPr lang="en-US" sz="2800" dirty="0" err="1"/>
              <a:t>textové</a:t>
            </a:r>
            <a:r>
              <a:rPr lang="en-US" sz="2800" dirty="0"/>
              <a:t> </a:t>
            </a:r>
            <a:r>
              <a:rPr lang="sk-SK" sz="2800" dirty="0" smtClean="0"/>
              <a:t>s</a:t>
            </a:r>
            <a:r>
              <a:rPr lang="en-US" sz="2800" dirty="0" err="1" smtClean="0"/>
              <a:t>právy</a:t>
            </a:r>
            <a:r>
              <a:rPr lang="en-US" sz="2800" dirty="0"/>
              <a:t>, </a:t>
            </a:r>
            <a:r>
              <a:rPr lang="en-US" sz="2800" dirty="0" err="1" smtClean="0"/>
              <a:t>taktick</a:t>
            </a:r>
            <a:r>
              <a:rPr lang="sk-SK" sz="2800" dirty="0" smtClean="0"/>
              <a:t>é</a:t>
            </a:r>
            <a:r>
              <a:rPr lang="en-US" sz="2800" dirty="0" smtClean="0"/>
              <a:t> d</a:t>
            </a:r>
            <a:r>
              <a:rPr lang="sk-SK" sz="2800" dirty="0" smtClean="0"/>
              <a:t>á</a:t>
            </a:r>
            <a:r>
              <a:rPr lang="en-US" sz="2800" dirty="0" smtClean="0"/>
              <a:t>ta</a:t>
            </a:r>
            <a:endParaRPr lang="cs-CZ" sz="2800" dirty="0"/>
          </a:p>
          <a:p>
            <a:r>
              <a:rPr lang="cs-CZ" sz="2800" dirty="0" smtClean="0"/>
              <a:t>V</a:t>
            </a:r>
            <a:r>
              <a:rPr lang="en-US" sz="2800" dirty="0" err="1" smtClean="0"/>
              <a:t>yt</a:t>
            </a:r>
            <a:r>
              <a:rPr lang="sk-SK" sz="2800" dirty="0" smtClean="0"/>
              <a:t>ý</a:t>
            </a:r>
            <a:r>
              <a:rPr lang="en-US" sz="2800" dirty="0" err="1" smtClean="0"/>
              <a:t>čen</a:t>
            </a:r>
            <a:r>
              <a:rPr lang="sk-SK" sz="2800" dirty="0" err="1" smtClean="0"/>
              <a:t>ie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 smtClean="0"/>
              <a:t>distrib</a:t>
            </a:r>
            <a:r>
              <a:rPr lang="sk-SK" sz="2800" dirty="0" err="1" smtClean="0"/>
              <a:t>úcia</a:t>
            </a:r>
            <a:r>
              <a:rPr lang="en-US" sz="2800" dirty="0" smtClean="0"/>
              <a:t> </a:t>
            </a:r>
            <a:r>
              <a:rPr lang="en-US" sz="2800" dirty="0" err="1" smtClean="0"/>
              <a:t>polyg</a:t>
            </a:r>
            <a:r>
              <a:rPr lang="sk-SK" sz="2800" dirty="0" smtClean="0"/>
              <a:t>ó</a:t>
            </a:r>
            <a:r>
              <a:rPr lang="en-US" sz="2800" dirty="0" smtClean="0"/>
              <a:t>n</a:t>
            </a:r>
            <a:r>
              <a:rPr lang="sk-SK" sz="2800" dirty="0" err="1" smtClean="0"/>
              <a:t>ov</a:t>
            </a:r>
            <a:endParaRPr lang="cs-CZ" sz="2800" dirty="0"/>
          </a:p>
          <a:p>
            <a:r>
              <a:rPr lang="cs-CZ" sz="2800" dirty="0" err="1" smtClean="0"/>
              <a:t>E</a:t>
            </a:r>
            <a:r>
              <a:rPr lang="en-US" sz="2800" dirty="0" err="1" smtClean="0"/>
              <a:t>xporty</a:t>
            </a:r>
            <a:r>
              <a:rPr lang="en-US" sz="2800" dirty="0"/>
              <a:t>, </a:t>
            </a:r>
            <a:r>
              <a:rPr lang="en-US" sz="2800" dirty="0" err="1"/>
              <a:t>reporty</a:t>
            </a:r>
            <a:r>
              <a:rPr lang="en-US" sz="2800" dirty="0"/>
              <a:t> a </a:t>
            </a:r>
            <a:r>
              <a:rPr lang="en-US" sz="2800" dirty="0" smtClean="0"/>
              <a:t>t</a:t>
            </a:r>
            <a:r>
              <a:rPr lang="sk-SK" sz="2800" dirty="0" err="1" smtClean="0"/>
              <a:t>lače</a:t>
            </a:r>
            <a:endParaRPr lang="cs-CZ" sz="2800" dirty="0"/>
          </a:p>
          <a:p>
            <a:r>
              <a:rPr lang="sk-SK" sz="2800" dirty="0" err="1" smtClean="0"/>
              <a:t>Fareb</a:t>
            </a:r>
            <a:r>
              <a:rPr lang="en-US" sz="2800" dirty="0" smtClean="0"/>
              <a:t>né </a:t>
            </a:r>
            <a:r>
              <a:rPr lang="en-US" sz="2800" dirty="0" err="1"/>
              <a:t>kódy</a:t>
            </a:r>
            <a:endParaRPr lang="cs-CZ" sz="2800" dirty="0"/>
          </a:p>
          <a:p>
            <a:r>
              <a:rPr lang="cs-CZ" sz="2800" dirty="0" smtClean="0"/>
              <a:t>V</a:t>
            </a:r>
            <a:r>
              <a:rPr lang="en-US" sz="2800" dirty="0" err="1" smtClean="0"/>
              <a:t>zd</a:t>
            </a:r>
            <a:r>
              <a:rPr lang="sk-SK" sz="2800" dirty="0" err="1" smtClean="0"/>
              <a:t>ia</a:t>
            </a:r>
            <a:r>
              <a:rPr lang="en-US" sz="2800" dirty="0" err="1" smtClean="0"/>
              <a:t>lený</a:t>
            </a:r>
            <a:r>
              <a:rPr lang="en-US" sz="2800" dirty="0" smtClean="0"/>
              <a:t> </a:t>
            </a:r>
            <a:r>
              <a:rPr lang="en-US" sz="2800" dirty="0" err="1" smtClean="0"/>
              <a:t>dispečin</a:t>
            </a:r>
            <a:r>
              <a:rPr lang="sk-SK" sz="2800" dirty="0" smtClean="0"/>
              <a:t>g</a:t>
            </a:r>
            <a:r>
              <a:rPr lang="en-US" sz="2800" dirty="0" smtClean="0"/>
              <a:t> </a:t>
            </a:r>
            <a:r>
              <a:rPr lang="cs-CZ" sz="2800" dirty="0" smtClean="0"/>
              <a:t> v </a:t>
            </a:r>
            <a:r>
              <a:rPr lang="cs-CZ" sz="2800" dirty="0" err="1" smtClean="0"/>
              <a:t>reálnom</a:t>
            </a:r>
            <a:r>
              <a:rPr lang="cs-CZ" sz="2800" dirty="0" smtClean="0"/>
              <a:t> čase</a:t>
            </a:r>
          </a:p>
          <a:p>
            <a:r>
              <a:rPr lang="cs-CZ" sz="2800" dirty="0" smtClean="0"/>
              <a:t>Podpora PDA a </a:t>
            </a:r>
            <a:r>
              <a:rPr lang="cs-CZ" sz="2800" dirty="0" err="1" smtClean="0"/>
              <a:t>distribúcia</a:t>
            </a:r>
            <a:r>
              <a:rPr lang="cs-CZ" sz="2800" dirty="0" smtClean="0"/>
              <a:t> taktických dát na </a:t>
            </a:r>
            <a:r>
              <a:rPr lang="cs-CZ" sz="2800" dirty="0" err="1" smtClean="0"/>
              <a:t>externé</a:t>
            </a:r>
            <a:r>
              <a:rPr lang="cs-CZ" sz="2800" dirty="0" smtClean="0"/>
              <a:t> </a:t>
            </a:r>
            <a:r>
              <a:rPr lang="cs-CZ" sz="2800" dirty="0" err="1" smtClean="0"/>
              <a:t>zariadenia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Software systému OLIS</a:t>
            </a:r>
            <a:endParaRPr lang="cs-CZ" b="1" i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rescue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 smtClean="0">
                <a:solidFill>
                  <a:srgbClr val="FF0000"/>
                </a:solidFill>
              </a:rPr>
              <a:t>Ďalšie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výhody systému OLIS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Automatická </a:t>
            </a:r>
            <a:r>
              <a:rPr lang="cs-CZ" dirty="0" err="1" smtClean="0"/>
              <a:t>synchronizácia</a:t>
            </a:r>
            <a:r>
              <a:rPr lang="cs-CZ" dirty="0" smtClean="0"/>
              <a:t> </a:t>
            </a:r>
            <a:r>
              <a:rPr lang="cs-CZ" dirty="0" err="1" smtClean="0"/>
              <a:t>vysielacej</a:t>
            </a:r>
            <a:r>
              <a:rPr lang="cs-CZ" dirty="0" smtClean="0"/>
              <a:t> </a:t>
            </a:r>
            <a:r>
              <a:rPr lang="cs-CZ" dirty="0" err="1" smtClean="0"/>
              <a:t>frekvencie</a:t>
            </a:r>
            <a:r>
              <a:rPr lang="cs-CZ" dirty="0" smtClean="0"/>
              <a:t> </a:t>
            </a:r>
            <a:r>
              <a:rPr lang="cs-CZ" dirty="0" err="1" smtClean="0"/>
              <a:t>zasahujúcich</a:t>
            </a:r>
            <a:r>
              <a:rPr lang="cs-CZ" dirty="0" smtClean="0"/>
              <a:t> </a:t>
            </a:r>
            <a:r>
              <a:rPr lang="cs-CZ" dirty="0" err="1" smtClean="0"/>
              <a:t>jednotiek</a:t>
            </a:r>
            <a:endParaRPr lang="cs-CZ" dirty="0" smtClean="0"/>
          </a:p>
          <a:p>
            <a:r>
              <a:rPr lang="cs-CZ" dirty="0" err="1" smtClean="0"/>
              <a:t>Možnosť</a:t>
            </a:r>
            <a:r>
              <a:rPr lang="cs-CZ" dirty="0" smtClean="0"/>
              <a:t> </a:t>
            </a:r>
            <a:r>
              <a:rPr lang="cs-CZ" dirty="0" err="1" smtClean="0"/>
              <a:t>propojenia</a:t>
            </a:r>
            <a:r>
              <a:rPr lang="cs-CZ" dirty="0" smtClean="0"/>
              <a:t> so senzorikou a </a:t>
            </a:r>
            <a:r>
              <a:rPr lang="cs-CZ" dirty="0" err="1" smtClean="0"/>
              <a:t>prenos</a:t>
            </a:r>
            <a:r>
              <a:rPr lang="cs-CZ" dirty="0" smtClean="0"/>
              <a:t> </a:t>
            </a:r>
            <a:r>
              <a:rPr lang="cs-CZ" dirty="0" err="1" smtClean="0"/>
              <a:t>informácie</a:t>
            </a:r>
            <a:r>
              <a:rPr lang="cs-CZ" dirty="0" smtClean="0"/>
              <a:t> o </a:t>
            </a:r>
            <a:r>
              <a:rPr lang="cs-CZ" dirty="0" err="1" smtClean="0"/>
              <a:t>nebezpečnej</a:t>
            </a:r>
            <a:r>
              <a:rPr lang="cs-CZ" dirty="0" smtClean="0"/>
              <a:t> </a:t>
            </a:r>
            <a:r>
              <a:rPr lang="cs-CZ" dirty="0" err="1" smtClean="0"/>
              <a:t>koncentrácii</a:t>
            </a:r>
            <a:r>
              <a:rPr lang="cs-CZ" dirty="0" smtClean="0"/>
              <a:t> </a:t>
            </a:r>
            <a:r>
              <a:rPr lang="cs-CZ" dirty="0" err="1" smtClean="0"/>
              <a:t>plynov</a:t>
            </a:r>
            <a:r>
              <a:rPr lang="cs-CZ" dirty="0" smtClean="0"/>
              <a:t> na </a:t>
            </a:r>
            <a:r>
              <a:rPr lang="cs-CZ" dirty="0" err="1" smtClean="0"/>
              <a:t>dispečing</a:t>
            </a:r>
            <a:endParaRPr lang="cs-CZ" dirty="0"/>
          </a:p>
          <a:p>
            <a:r>
              <a:rPr lang="cs-CZ" dirty="0" err="1" smtClean="0"/>
              <a:t>Mandown</a:t>
            </a:r>
            <a:r>
              <a:rPr lang="cs-CZ" dirty="0" smtClean="0"/>
              <a:t> senzor a okamžitý </a:t>
            </a:r>
            <a:r>
              <a:rPr lang="cs-CZ" dirty="0" err="1" smtClean="0"/>
              <a:t>prenos</a:t>
            </a:r>
            <a:r>
              <a:rPr lang="cs-CZ" dirty="0" smtClean="0"/>
              <a:t> </a:t>
            </a:r>
            <a:r>
              <a:rPr lang="cs-CZ" dirty="0" err="1" smtClean="0"/>
              <a:t>informácie</a:t>
            </a:r>
            <a:r>
              <a:rPr lang="cs-CZ" dirty="0" smtClean="0"/>
              <a:t> o nehybnosti pracovníka v teréne na </a:t>
            </a:r>
            <a:r>
              <a:rPr lang="cs-CZ" dirty="0" err="1" smtClean="0"/>
              <a:t>dispečing</a:t>
            </a:r>
            <a:endParaRPr lang="cs-CZ" dirty="0" smtClean="0"/>
          </a:p>
          <a:p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logovanie</a:t>
            </a:r>
            <a:r>
              <a:rPr lang="cs-CZ" dirty="0" smtClean="0"/>
              <a:t> </a:t>
            </a:r>
            <a:r>
              <a:rPr lang="cs-CZ" dirty="0" err="1" smtClean="0"/>
              <a:t>pri</a:t>
            </a:r>
            <a:r>
              <a:rPr lang="cs-CZ" dirty="0" smtClean="0"/>
              <a:t> nedostupnosti </a:t>
            </a:r>
            <a:r>
              <a:rPr lang="cs-CZ" dirty="0" err="1" smtClean="0"/>
              <a:t>vlastnej</a:t>
            </a:r>
            <a:r>
              <a:rPr lang="cs-CZ" dirty="0" smtClean="0"/>
              <a:t> </a:t>
            </a:r>
            <a:r>
              <a:rPr lang="cs-CZ" dirty="0" err="1" smtClean="0"/>
              <a:t>siete</a:t>
            </a:r>
            <a:endParaRPr lang="cs-CZ" dirty="0" smtClean="0"/>
          </a:p>
          <a:p>
            <a:r>
              <a:rPr lang="cs-CZ" dirty="0" err="1" smtClean="0"/>
              <a:t>Vzdialené</a:t>
            </a:r>
            <a:r>
              <a:rPr lang="cs-CZ" dirty="0" smtClean="0"/>
              <a:t> </a:t>
            </a:r>
            <a:r>
              <a:rPr lang="cs-CZ" dirty="0" err="1" smtClean="0"/>
              <a:t>ovládanie</a:t>
            </a:r>
            <a:r>
              <a:rPr lang="cs-CZ" dirty="0" smtClean="0"/>
              <a:t> stanice, </a:t>
            </a:r>
            <a:r>
              <a:rPr lang="cs-CZ" dirty="0" err="1" smtClean="0"/>
              <a:t>odposluch</a:t>
            </a:r>
            <a:r>
              <a:rPr lang="cs-CZ" dirty="0" smtClean="0"/>
              <a:t> a </a:t>
            </a:r>
            <a:r>
              <a:rPr lang="cs-CZ" dirty="0" err="1" smtClean="0"/>
              <a:t>zakľúčovanie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293</Words>
  <Application>Microsoft Office PowerPoint</Application>
  <PresentationFormat>Prezentácia na obrazovke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Motiv sady Office</vt:lpstr>
      <vt:lpstr>Prezentácia programu PowerPoint</vt:lpstr>
      <vt:lpstr>OLIS – AWiTEC Rescue System 2011</vt:lpstr>
      <vt:lpstr>Rádiová sieť systému OLIS</vt:lpstr>
      <vt:lpstr>Hardware systému OLIS</vt:lpstr>
      <vt:lpstr>Hardware systému OLIS</vt:lpstr>
      <vt:lpstr>Software systému OLIS</vt:lpstr>
      <vt:lpstr>Software systému OLIS</vt:lpstr>
      <vt:lpstr>Ďalšie výhody systému OLIS</vt:lpstr>
    </vt:vector>
  </TitlesOfParts>
  <Company>UNICORON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AWiTEC Rescue System 2011</dc:title>
  <dc:creator>Martin Staněk</dc:creator>
  <cp:lastModifiedBy>User</cp:lastModifiedBy>
  <cp:revision>28</cp:revision>
  <dcterms:created xsi:type="dcterms:W3CDTF">2011-08-22T16:12:29Z</dcterms:created>
  <dcterms:modified xsi:type="dcterms:W3CDTF">2011-09-09T06:02:02Z</dcterms:modified>
</cp:coreProperties>
</file>